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340-E475-4925-878C-C0EEC136D20D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CE13-07B1-483B-BE5A-E26711F3D0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4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340-E475-4925-878C-C0EEC136D20D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CE13-07B1-483B-BE5A-E26711F3D0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74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340-E475-4925-878C-C0EEC136D20D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CE13-07B1-483B-BE5A-E26711F3D0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32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340-E475-4925-878C-C0EEC136D20D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CE13-07B1-483B-BE5A-E26711F3D0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17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340-E475-4925-878C-C0EEC136D20D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CE13-07B1-483B-BE5A-E26711F3D0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51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340-E475-4925-878C-C0EEC136D20D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CE13-07B1-483B-BE5A-E26711F3D0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75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340-E475-4925-878C-C0EEC136D20D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CE13-07B1-483B-BE5A-E26711F3D0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67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340-E475-4925-878C-C0EEC136D20D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CE13-07B1-483B-BE5A-E26711F3D0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18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340-E475-4925-878C-C0EEC136D20D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CE13-07B1-483B-BE5A-E26711F3D0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97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340-E475-4925-878C-C0EEC136D20D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CE13-07B1-483B-BE5A-E26711F3D0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31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3340-E475-4925-878C-C0EEC136D20D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CE13-07B1-483B-BE5A-E26711F3D0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47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63340-E475-4925-878C-C0EEC136D20D}" type="datetimeFigureOut">
              <a:rPr lang="pt-BR" smtClean="0"/>
              <a:t>07/12/2021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0CE13-07B1-483B-BE5A-E26711F3D0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93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5" y="62434"/>
            <a:ext cx="1225910" cy="1234015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6434166" y="1824932"/>
            <a:ext cx="700216" cy="6755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6178793" y="2689905"/>
            <a:ext cx="1194486" cy="153223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Paralelogramo 6"/>
          <p:cNvSpPr/>
          <p:nvPr/>
        </p:nvSpPr>
        <p:spPr>
          <a:xfrm rot="298261">
            <a:off x="6125246" y="4379258"/>
            <a:ext cx="486033" cy="1664043"/>
          </a:xfrm>
          <a:prstGeom prst="parallelogram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Paralelogramo 7"/>
          <p:cNvSpPr/>
          <p:nvPr/>
        </p:nvSpPr>
        <p:spPr>
          <a:xfrm rot="10036180">
            <a:off x="6938900" y="4364087"/>
            <a:ext cx="486033" cy="1664043"/>
          </a:xfrm>
          <a:prstGeom prst="parallelogram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Paralelogramo 8"/>
          <p:cNvSpPr/>
          <p:nvPr/>
        </p:nvSpPr>
        <p:spPr>
          <a:xfrm>
            <a:off x="5660068" y="2715215"/>
            <a:ext cx="486033" cy="1795252"/>
          </a:xfrm>
          <a:prstGeom prst="parallelogram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Paralelogramo 9"/>
          <p:cNvSpPr/>
          <p:nvPr/>
        </p:nvSpPr>
        <p:spPr>
          <a:xfrm rot="10339040">
            <a:off x="7408717" y="2714335"/>
            <a:ext cx="486033" cy="1795252"/>
          </a:xfrm>
          <a:prstGeom prst="parallelogram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336739" y="2537503"/>
            <a:ext cx="5708822" cy="5508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3336739" y="4007676"/>
            <a:ext cx="5708822" cy="550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4582871" y="1963896"/>
            <a:ext cx="93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CABEÇA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598812" y="2992113"/>
            <a:ext cx="994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TRONCO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681860" y="5010344"/>
            <a:ext cx="1197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MEMBROS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8012569" y="1936137"/>
            <a:ext cx="926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PENSAR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8054680" y="2995156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SENTIR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8153633" y="5026613"/>
            <a:ext cx="64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AGIR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516019" y="1924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516019" y="29921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3516019" y="5010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2992995" y="87354"/>
            <a:ext cx="7537063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800" dirty="0" smtClean="0"/>
              <a:t>PROCESSO DE CONSCIENTIZAÇÃO DE SEGURANÇA </a:t>
            </a:r>
          </a:p>
          <a:p>
            <a:pPr algn="ctr"/>
            <a:r>
              <a:rPr lang="pt-BR" sz="2800" dirty="0" smtClean="0"/>
              <a:t>ATRAVÉS DA DIVISÃO DO CORPO HUMANO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7921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4</cp:revision>
  <dcterms:created xsi:type="dcterms:W3CDTF">2021-12-07T13:21:00Z</dcterms:created>
  <dcterms:modified xsi:type="dcterms:W3CDTF">2021-12-07T13:49:41Z</dcterms:modified>
</cp:coreProperties>
</file>